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2"/>
  </p:notesMasterIdLst>
  <p:handoutMasterIdLst>
    <p:handoutMasterId r:id="rId6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8" r:id="rId19"/>
    <p:sldId id="307" r:id="rId20"/>
    <p:sldId id="309" r:id="rId21"/>
    <p:sldId id="310" r:id="rId22"/>
    <p:sldId id="311" r:id="rId23"/>
    <p:sldId id="296" r:id="rId24"/>
    <p:sldId id="270" r:id="rId25"/>
    <p:sldId id="271" r:id="rId26"/>
    <p:sldId id="272" r:id="rId27"/>
    <p:sldId id="297" r:id="rId28"/>
    <p:sldId id="31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98" r:id="rId40"/>
    <p:sldId id="299" r:id="rId41"/>
    <p:sldId id="283" r:id="rId42"/>
    <p:sldId id="284" r:id="rId43"/>
    <p:sldId id="285" r:id="rId44"/>
    <p:sldId id="286" r:id="rId45"/>
    <p:sldId id="288" r:id="rId46"/>
    <p:sldId id="300" r:id="rId47"/>
    <p:sldId id="289" r:id="rId48"/>
    <p:sldId id="290" r:id="rId49"/>
    <p:sldId id="301" r:id="rId50"/>
    <p:sldId id="291" r:id="rId51"/>
    <p:sldId id="292" r:id="rId52"/>
    <p:sldId id="293" r:id="rId53"/>
    <p:sldId id="302" r:id="rId54"/>
    <p:sldId id="314" r:id="rId55"/>
    <p:sldId id="313" r:id="rId56"/>
    <p:sldId id="315" r:id="rId57"/>
    <p:sldId id="316" r:id="rId58"/>
    <p:sldId id="303" r:id="rId59"/>
    <p:sldId id="304" r:id="rId60"/>
    <p:sldId id="294" r:id="rId6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5/7/15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Introducing a Change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69992"/>
          </a:xfrm>
        </p:spPr>
        <p:txBody>
          <a:bodyPr/>
          <a:lstStyle/>
          <a:p>
            <a:r>
              <a:rPr lang="en-US" dirty="0" smtClean="0"/>
              <a:t>By creating a change we have introduced risk. There is a chance that the code we wrote will not work when we attempt to deploy it.</a:t>
            </a:r>
          </a:p>
          <a:p>
            <a:endParaRPr lang="en-US" dirty="0"/>
          </a:p>
          <a:p>
            <a:r>
              <a:rPr lang="en-US" dirty="0" smtClean="0"/>
              <a:t>Lets run our cookbook tests before we apply the updated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our setup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~/cookbooks/setup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-ubuntu-1204&gt;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our Tests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cookbooks for run list: ["</a:t>
            </a:r>
            <a:r>
              <a:rPr lang="en-US" dirty="0" smtClean="0"/>
              <a:t>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setup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5 resources</a:t>
            </a:r>
          </a:p>
          <a:p>
            <a:r>
              <a:rPr lang="en-US" dirty="0"/>
              <a:t>Recipe: setup:</a:t>
            </a:r>
            <a:r>
              <a:rPr lang="en-US" dirty="0" smtClean="0"/>
              <a:t>:default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emacs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[tree] action install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 the setup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endParaRPr lang="en-US" dirty="0"/>
          </a:p>
          <a:p>
            <a:r>
              <a:rPr lang="en-US" dirty="0"/>
              <a:t>  IPADDRESS: 104.236.192.102</a:t>
            </a:r>
          </a:p>
          <a:p>
            <a:r>
              <a:rPr lang="en-US" dirty="0"/>
              <a:t>  HOSTNAME : banana-stand</a:t>
            </a:r>
          </a:p>
          <a:p>
            <a:r>
              <a:rPr lang="en-US" dirty="0"/>
              <a:t>  MEMORY   :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CPU      : 2399.998 MHz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that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 has been updated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node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Coded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values that we have derived at this moment may not be the correct values when we deploy this recipe again even on the same system!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In Real Time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we capture this data in real-time?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</a:t>
            </a:r>
            <a:r>
              <a:rPr lang="en-US" dirty="0" smtClean="0"/>
              <a:t>a tool that already captures all the data that we similarly demonstrated finding.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"setup" cookbook, to include node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"Memory: #{node["memory"]["total"]} </a:t>
            </a:r>
            <a:r>
              <a:rPr lang="en-US" sz="2400" dirty="0" err="1" smtClean="0">
                <a:latin typeface="Inconsolata"/>
                <a:cs typeface="Inconsolata"/>
              </a:rPr>
              <a:t>kB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</a:t>
            </a:r>
            <a:r>
              <a:rPr lang="en-US" sz="2400" dirty="0">
                <a:latin typeface="Inconsolata"/>
                <a:cs typeface="Inconsolata"/>
              </a:rPr>
              <a:t>502272 </a:t>
            </a:r>
            <a:r>
              <a:rPr lang="en-US" sz="2400" dirty="0" err="1">
                <a:latin typeface="Inconsolata"/>
                <a:cs typeface="Inconsolata"/>
              </a:rPr>
              <a:t>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 MHz"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</a:t>
            </a:r>
            <a:r>
              <a:rPr lang="hr-HR" sz="2400" dirty="0">
                <a:latin typeface="Inconsolata"/>
                <a:cs typeface="Inconsolata"/>
              </a:rPr>
              <a:t>2399.998 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98478" y="451976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415087" y="452370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66301" y="456925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29726" y="457319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75663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"setup" cookbook's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smtClean="0">
                <a:latin typeface="Inconsolata"/>
                <a:cs typeface="Inconsolata"/>
              </a:rPr>
              <a:t>kitchen </a:t>
            </a:r>
            <a:r>
              <a:rPr lang="en-US" sz="2400" smtClean="0">
                <a:latin typeface="Inconsolata"/>
                <a:cs typeface="Inconsolata"/>
              </a:rPr>
              <a:t>test </a:t>
            </a:r>
            <a:r>
              <a:rPr lang="en-US" sz="2400" smtClean="0"/>
              <a:t>for </a:t>
            </a:r>
            <a:r>
              <a:rPr lang="en-US" sz="2400" dirty="0" smtClean="0"/>
              <a:t>the "setup" cookbook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home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chef-client </a:t>
            </a:r>
            <a:r>
              <a:rPr lang="en-US" sz="2400" dirty="0" smtClean="0"/>
              <a:t>locally to verify the "setup" cookbook's default recipe.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version of the "setup"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"setup" 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bump 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</a:t>
            </a:r>
            <a:r>
              <a:rPr lang="en-US" sz="2000" dirty="0" smtClean="0"/>
              <a:t>changes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</a:t>
            </a:r>
            <a:r>
              <a:rPr lang="en-US" sz="2000" dirty="0" smtClean="0"/>
              <a:t>manner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</a:t>
            </a:r>
            <a:r>
              <a:rPr lang="en-US" sz="2000" dirty="0" smtClean="0"/>
              <a:t>fixes</a:t>
            </a:r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Major, Minor, or Patch?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kind of changes did you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924377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The </a:t>
            </a:r>
            <a:r>
              <a:rPr lang="en-US" sz="2200" dirty="0" smtClean="0">
                <a:latin typeface="Inconsolata"/>
                <a:cs typeface="Inconsolata"/>
              </a:rPr>
              <a:t>file</a:t>
            </a:r>
            <a:r>
              <a:rPr lang="en-US" sz="2200" dirty="0" smtClean="0"/>
              <a:t>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details:</a:t>
            </a:r>
            <a:endParaRPr lang="en-US" sz="2200" dirty="0"/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err="1" smtClean="0">
                <a:solidFill>
                  <a:srgbClr val="3E4346"/>
                </a:solidFill>
                <a:latin typeface="Inconsolata"/>
                <a:cs typeface="Inconsolata"/>
              </a:rPr>
              <a:t>ipaddress</a:t>
            </a:r>
            <a:endParaRPr lang="en-US" sz="2000" dirty="0" smtClean="0">
              <a:solidFill>
                <a:srgbClr val="3E4346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smtClean="0">
                <a:solidFill>
                  <a:srgbClr val="3E4346"/>
                </a:solidFill>
                <a:latin typeface="Inconsolata"/>
                <a:cs typeface="Inconsolata"/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kitchen </a:t>
            </a:r>
            <a:r>
              <a:rPr lang="en-US" sz="2200" dirty="0" smtClean="0">
                <a:latin typeface="Inconsolata"/>
                <a:cs typeface="Inconsolata"/>
              </a:rPr>
              <a:t>test</a:t>
            </a:r>
            <a:r>
              <a:rPr lang="en-US" sz="2200" dirty="0" smtClean="0"/>
              <a:t> for </a:t>
            </a:r>
            <a:r>
              <a:rPr lang="en-US" sz="2200" dirty="0" smtClean="0"/>
              <a:t>the "apache" cookbook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chef-client</a:t>
            </a:r>
            <a:r>
              <a:rPr lang="en-US" sz="2200" dirty="0" smtClean="0"/>
              <a:t> to locally apply the "apache" cookbook's default recipe.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Update the version of the "apache"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Commit </a:t>
            </a:r>
            <a:r>
              <a:rPr lang="en-US" sz="2200" dirty="0"/>
              <a:t>the changes to the </a:t>
            </a:r>
            <a:r>
              <a:rPr lang="en-US" sz="2200" dirty="0" smtClean="0"/>
              <a:t>"apache" </a:t>
            </a:r>
            <a:r>
              <a:rPr lang="en-US" sz="2200" dirty="0"/>
              <a:t>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398071"/>
            <a:ext cx="10803205" cy="1039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</a:t>
            </a:r>
            <a:r>
              <a:rPr lang="en-US" dirty="0" smtClean="0"/>
              <a:t>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</a:t>
            </a:r>
            <a:r>
              <a:rPr lang="en-US" smtClean="0"/>
              <a:t>ubuntu-1204&gt;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the </a:t>
            </a:r>
            <a:r>
              <a:rPr lang="en-US" dirty="0"/>
              <a:t>a</a:t>
            </a:r>
            <a:r>
              <a:rPr lang="en-US" dirty="0" smtClean="0"/>
              <a:t>pache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home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[2015-05-05T08:09:08+00:00]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/>
              <a:t>Converging </a:t>
            </a:r>
            <a:r>
              <a:rPr lang="en-US" smtClean="0"/>
              <a:t>3 </a:t>
            </a:r>
            <a:r>
              <a:rPr lang="en-US" dirty="0"/>
              <a:t>resources</a:t>
            </a:r>
          </a:p>
          <a:p>
            <a:r>
              <a:rPr lang="en-US" dirty="0"/>
              <a:t>Recipe: apache::apache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service[apache2] action enable (up to date)</a:t>
            </a:r>
          </a:p>
          <a:p>
            <a:r>
              <a:rPr lang="en-US" dirty="0"/>
              <a:t>  * service[apache2] action start (up to </a:t>
            </a:r>
            <a:r>
              <a:rPr lang="en-US" dirty="0" smtClean="0"/>
              <a:t>date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chef-client to 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Index Page"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2"/>
            <a:ext cx="8230599" cy="3441537"/>
          </a:xfrm>
        </p:spPr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Attributes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String Interpolation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11504</TotalTime>
  <Words>2723</Words>
  <Application>Microsoft Macintosh PowerPoint</Application>
  <PresentationFormat>Custom</PresentationFormat>
  <Paragraphs>428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ChefDk3.2Template</vt:lpstr>
      <vt:lpstr>Details About the System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memory</vt:lpstr>
      <vt:lpstr>Introducing a Change</vt:lpstr>
      <vt:lpstr>Change into our setup cookbook</vt:lpstr>
      <vt:lpstr>Run our Tests</vt:lpstr>
      <vt:lpstr>Return Home</vt:lpstr>
      <vt:lpstr>Apply the setup cookbook's default recipe</vt:lpstr>
      <vt:lpstr>Verify that the /etc/motd has been updated</vt:lpstr>
      <vt:lpstr>Capturing System Data</vt:lpstr>
      <vt:lpstr>Capturing System Data</vt:lpstr>
      <vt:lpstr>Capturing System Data</vt:lpstr>
      <vt:lpstr>Hard Coded Values</vt:lpstr>
      <vt:lpstr>Data In Real Time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String Interpolation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Verify the Changes</vt:lpstr>
      <vt:lpstr>Changes Mean a New Version</vt:lpstr>
      <vt:lpstr>Cookbook Versions</vt:lpstr>
      <vt:lpstr>Semantic Versions</vt:lpstr>
      <vt:lpstr>Major, Minor, or Patch?</vt:lpstr>
      <vt:lpstr>Update the Cookbook Version</vt:lpstr>
      <vt:lpstr>Commit Your Work</vt:lpstr>
      <vt:lpstr>Node Details in the Webserver</vt:lpstr>
      <vt:lpstr>Apache Recipe</vt:lpstr>
      <vt:lpstr>Change into the Apache Cookbook</vt:lpstr>
      <vt:lpstr>Test the apache cookbook's default recipe</vt:lpstr>
      <vt:lpstr>Return to the home directory</vt:lpstr>
      <vt:lpstr>Run chef-client to apply the apache cookbook</vt:lpstr>
      <vt:lpstr>Update the Cookbook Version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1397</cp:revision>
  <cp:lastPrinted>2015-02-07T23:49:10Z</cp:lastPrinted>
  <dcterms:created xsi:type="dcterms:W3CDTF">2012-09-13T17:36:07Z</dcterms:created>
  <dcterms:modified xsi:type="dcterms:W3CDTF">2015-05-08T08:40:20Z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